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3"/>
  </p:notesMasterIdLst>
  <p:sldIdLst>
    <p:sldId id="256" r:id="rId2"/>
    <p:sldId id="258" r:id="rId3"/>
    <p:sldId id="274" r:id="rId4"/>
    <p:sldId id="259" r:id="rId5"/>
    <p:sldId id="260" r:id="rId6"/>
    <p:sldId id="273" r:id="rId7"/>
    <p:sldId id="275" r:id="rId8"/>
    <p:sldId id="276" r:id="rId9"/>
    <p:sldId id="277" r:id="rId10"/>
    <p:sldId id="278" r:id="rId11"/>
    <p:sldId id="279" r:id="rId12"/>
  </p:sldIdLst>
  <p:sldSz cx="18288000" cy="10287000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D01079-DA22-4972-B7E5-D0FA10F8A72A}">
  <a:tblStyle styleId="{2ED01079-DA22-4972-B7E5-D0FA10F8A7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1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D9744062-B8A5-14BE-321D-E9BAFF6D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418976E8-3476-0985-0C0E-6CB9D63F0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9EA4D7BD-DF3F-8D5C-5A26-A2972D0A5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14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9D9F8DE6-8BE9-CAD4-0F3D-FA5A6E1B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A3027C16-E510-A4FA-C564-44DB6DF7C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F259FBED-1365-A46F-368F-D455ECA81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7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284E6CBD-9675-5129-4300-BF6CE427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>
            <a:extLst>
              <a:ext uri="{FF2B5EF4-FFF2-40B4-BE49-F238E27FC236}">
                <a16:creationId xmlns:a16="http://schemas.microsoft.com/office/drawing/2014/main" id="{D620CFAC-0420-C535-88A0-6B819B205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>
            <a:extLst>
              <a:ext uri="{FF2B5EF4-FFF2-40B4-BE49-F238E27FC236}">
                <a16:creationId xmlns:a16="http://schemas.microsoft.com/office/drawing/2014/main" id="{9738E5D0-F081-20A9-BF1B-49A1836CD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17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B1F2BE88-C5E3-2964-87E0-D53F1BD0C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8348787-9AAF-AF91-A3DB-02AE3D42B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C175CDC-D67E-08A9-F1F8-E68D070AC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38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9B6E258A-BE9A-2DD2-C3B0-1C868A79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5AE1B52F-DD70-C70B-C72D-F7B9519F2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A9E5C29A-8888-01DA-4369-2E120C9F1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3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19889B03-AE03-C8BA-1BE4-9FC4CF363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3781ED59-63A4-129A-06F7-72D5DA693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81C363FC-489D-A1DD-F655-D68E717C0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23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C1F69CBF-8A38-4306-7270-166C937C1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>
            <a:extLst>
              <a:ext uri="{FF2B5EF4-FFF2-40B4-BE49-F238E27FC236}">
                <a16:creationId xmlns:a16="http://schemas.microsoft.com/office/drawing/2014/main" id="{89996EEB-B1DE-4BE6-8A49-18216E5B9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40D4853-78AF-359E-F58C-857C83EB7D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00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4F4F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0F0F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1028700" y="3984708"/>
            <a:ext cx="916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Click to add subtitle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028700" y="1123950"/>
            <a:ext cx="142410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11003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11003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rgbClr val="F0F0F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3946075"/>
            <a:ext cx="8229600" cy="5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8481250" y="12"/>
            <a:ext cx="9806732" cy="10286957"/>
          </a:xfrm>
          <a:custGeom>
            <a:avLst/>
            <a:gdLst/>
            <a:ahLst/>
            <a:cxnLst/>
            <a:rect l="l" t="t" r="r" b="b"/>
            <a:pathLst>
              <a:path w="2052777" h="2489824" extrusionOk="0">
                <a:moveTo>
                  <a:pt x="12780" y="0"/>
                </a:moveTo>
                <a:lnTo>
                  <a:pt x="2039997" y="0"/>
                </a:lnTo>
                <a:cubicBezTo>
                  <a:pt x="2047055" y="0"/>
                  <a:pt x="2052777" y="5722"/>
                  <a:pt x="2052777" y="12780"/>
                </a:cubicBezTo>
                <a:lnTo>
                  <a:pt x="2052777" y="2477045"/>
                </a:lnTo>
                <a:cubicBezTo>
                  <a:pt x="2052777" y="2484102"/>
                  <a:pt x="2047055" y="2489824"/>
                  <a:pt x="2039997" y="2489824"/>
                </a:cubicBezTo>
                <a:lnTo>
                  <a:pt x="12780" y="2489824"/>
                </a:lnTo>
                <a:cubicBezTo>
                  <a:pt x="5722" y="2489824"/>
                  <a:pt x="0" y="2484102"/>
                  <a:pt x="0" y="2477045"/>
                </a:cubicBezTo>
                <a:lnTo>
                  <a:pt x="0" y="12780"/>
                </a:lnTo>
                <a:cubicBezTo>
                  <a:pt x="0" y="5722"/>
                  <a:pt x="5722" y="0"/>
                  <a:pt x="1278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457200" y="635000"/>
            <a:ext cx="7407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0" name="Google Shape;20;p4"/>
          <p:cNvGraphicFramePr/>
          <p:nvPr/>
        </p:nvGraphicFramePr>
        <p:xfrm>
          <a:off x="10204349" y="1780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{2ED01079-DA22-4972-B7E5-D0FA10F8A72A}</a:tableStyleId>
              </a:tblPr>
              <a:tblGrid>
                <a:gridCol w="55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Click to Edit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30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56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0F0F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843625" y="4406900"/>
            <a:ext cx="6961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3987" y="493753"/>
            <a:ext cx="8428401" cy="9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8141647" y="-2599606"/>
            <a:ext cx="4287457" cy="42874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3739832" y="8143040"/>
            <a:ext cx="4287457" cy="42874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1750959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6044819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10338678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14632538" y="4191249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5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2136141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43000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10723860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5017719" y="4773613"/>
            <a:ext cx="113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1322925" y="608550"/>
            <a:ext cx="10292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7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838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92715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5130100" y="67267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13565750" y="6574358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–"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–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»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0569E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 txBox="1"/>
          <p:nvPr/>
        </p:nvSpPr>
        <p:spPr>
          <a:xfrm>
            <a:off x="2608946" y="6815624"/>
            <a:ext cx="75417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92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123,456</a:t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10667109" y="7506186"/>
            <a:ext cx="50118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Click to edit theme title</a:t>
            </a:r>
            <a:endParaRPr sz="2999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style</a:t>
            </a:r>
            <a:endParaRPr sz="2999">
              <a:solidFill>
                <a:srgbClr val="F4F4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8950" y="0"/>
            <a:ext cx="13070100" cy="65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rgbClr val="F0F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1390" y="1586870"/>
            <a:ext cx="7575066" cy="7515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8"/>
          <p:cNvGrpSpPr/>
          <p:nvPr/>
        </p:nvGrpSpPr>
        <p:grpSpPr>
          <a:xfrm>
            <a:off x="0" y="1982004"/>
            <a:ext cx="9043246" cy="6488806"/>
            <a:chOff x="0" y="-57150"/>
            <a:chExt cx="2188800" cy="1570531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2188755" cy="1513381"/>
            </a:xfrm>
            <a:custGeom>
              <a:avLst/>
              <a:gdLst/>
              <a:ahLst/>
              <a:cxnLst/>
              <a:rect l="l" t="t" r="r" b="b"/>
              <a:pathLst>
                <a:path w="2188755" h="1513381" extrusionOk="0">
                  <a:moveTo>
                    <a:pt x="11986" y="0"/>
                  </a:moveTo>
                  <a:lnTo>
                    <a:pt x="2176770" y="0"/>
                  </a:lnTo>
                  <a:cubicBezTo>
                    <a:pt x="2183389" y="0"/>
                    <a:pt x="2188755" y="5366"/>
                    <a:pt x="2188755" y="11986"/>
                  </a:cubicBezTo>
                  <a:lnTo>
                    <a:pt x="2188755" y="1501395"/>
                  </a:lnTo>
                  <a:cubicBezTo>
                    <a:pt x="2188755" y="1508014"/>
                    <a:pt x="2183389" y="1513381"/>
                    <a:pt x="2176770" y="1513381"/>
                  </a:cubicBezTo>
                  <a:lnTo>
                    <a:pt x="11986" y="1513381"/>
                  </a:lnTo>
                  <a:cubicBezTo>
                    <a:pt x="5366" y="1513381"/>
                    <a:pt x="0" y="1508014"/>
                    <a:pt x="0" y="1501395"/>
                  </a:cubicBezTo>
                  <a:lnTo>
                    <a:pt x="0" y="11986"/>
                  </a:lnTo>
                  <a:cubicBezTo>
                    <a:pt x="0" y="5366"/>
                    <a:pt x="5366" y="0"/>
                    <a:pt x="11986" y="0"/>
                  </a:cubicBezTo>
                  <a:close/>
                </a:path>
              </a:pathLst>
            </a:custGeom>
            <a:solidFill>
              <a:srgbClr val="005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 txBox="1"/>
            <p:nvPr/>
          </p:nvSpPr>
          <p:spPr>
            <a:xfrm>
              <a:off x="0" y="-57150"/>
              <a:ext cx="2188800" cy="15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/>
          <p:nvPr/>
        </p:nvSpPr>
        <p:spPr>
          <a:xfrm>
            <a:off x="1028700" y="2830277"/>
            <a:ext cx="7547400" cy="4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</a:t>
            </a:r>
            <a:endParaRPr sz="69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THEME TITLE STYLE</a:t>
            </a:r>
            <a:endParaRPr sz="699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746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746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–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»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746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4083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5732698" y="8423275"/>
            <a:ext cx="682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 edit subtitle</a:t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4514776" y="-2574148"/>
            <a:ext cx="6435455" cy="643545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2661372" y="6426551"/>
            <a:ext cx="6435455" cy="643545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3178639" y="1985973"/>
            <a:ext cx="11930700" cy="57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6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to</a:t>
            </a:r>
            <a:endParaRPr sz="1246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69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edit theme style</a:t>
            </a:r>
            <a:endParaRPr sz="12469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/>
        </p:nvSpPr>
        <p:spPr>
          <a:xfrm>
            <a:off x="1028700" y="3984708"/>
            <a:ext cx="9169421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Kaan Güneş - 221301028</a:t>
            </a:r>
            <a:endParaRPr dirty="0"/>
          </a:p>
        </p:txBody>
      </p:sp>
      <p:sp>
        <p:nvSpPr>
          <p:cNvPr id="72" name="Google Shape;72;p10"/>
          <p:cNvSpPr txBox="1"/>
          <p:nvPr/>
        </p:nvSpPr>
        <p:spPr>
          <a:xfrm>
            <a:off x="1028700" y="1123950"/>
            <a:ext cx="15934500" cy="135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3" b="1" dirty="0" err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Kripto</a:t>
            </a:r>
            <a:r>
              <a:rPr lang="en-US" sz="11003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11003" b="1" dirty="0" err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Fiyat</a:t>
            </a:r>
            <a:r>
              <a:rPr lang="en-US" sz="11003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11003" b="1" dirty="0" err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Tahmini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3">
            <a:alphaModFix/>
            <a:biLevel thresh="50000"/>
          </a:blip>
          <a:stretch>
            <a:fillRect/>
          </a:stretch>
        </p:blipFill>
        <p:spPr>
          <a:xfrm>
            <a:off x="0" y="8366734"/>
            <a:ext cx="18288000" cy="191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8E5E91CC-38A8-A344-D8A3-C00A5308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D92FF3FF-4383-150A-BCB5-92C7787F92F3}"/>
              </a:ext>
            </a:extLst>
          </p:cNvPr>
          <p:cNvSpPr txBox="1"/>
          <p:nvPr/>
        </p:nvSpPr>
        <p:spPr>
          <a:xfrm>
            <a:off x="1252732" y="787792"/>
            <a:ext cx="5979233" cy="42097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LSTM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6AA4D-A5EB-2B84-5E22-587CDE9A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8" r="-1" b="15288"/>
          <a:stretch>
            <a:fillRect/>
          </a:stretch>
        </p:blipFill>
        <p:spPr>
          <a:xfrm>
            <a:off x="7779831" y="245469"/>
            <a:ext cx="10210054" cy="3934645"/>
          </a:xfrm>
          <a:prstGeom prst="rect">
            <a:avLst/>
          </a:prstGeom>
        </p:spPr>
      </p:pic>
      <p:sp>
        <p:nvSpPr>
          <p:cNvPr id="3" name="Google Shape;91;p12">
            <a:extLst>
              <a:ext uri="{FF2B5EF4-FFF2-40B4-BE49-F238E27FC236}">
                <a16:creationId xmlns:a16="http://schemas.microsoft.com/office/drawing/2014/main" id="{49C9F424-6B7A-B480-6CC1-FC1FB1A74648}"/>
              </a:ext>
            </a:extLst>
          </p:cNvPr>
          <p:cNvSpPr txBox="1"/>
          <p:nvPr/>
        </p:nvSpPr>
        <p:spPr>
          <a:xfrm>
            <a:off x="1252732" y="5289450"/>
            <a:ext cx="5979233" cy="38826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14300" marR="0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3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02B61-65DF-B0F5-1F66-8A9B5193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6" r="1" b="1"/>
          <a:stretch>
            <a:fillRect/>
          </a:stretch>
        </p:blipFill>
        <p:spPr>
          <a:xfrm>
            <a:off x="7779831" y="4435312"/>
            <a:ext cx="10210054" cy="50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5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FC06B7C4-ED3F-D55C-8902-9A703E6B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55C54EEA-53F1-E60E-9D84-904B3FF364CB}"/>
              </a:ext>
            </a:extLst>
          </p:cNvPr>
          <p:cNvSpPr txBox="1"/>
          <p:nvPr/>
        </p:nvSpPr>
        <p:spPr>
          <a:xfrm>
            <a:off x="958321" y="685801"/>
            <a:ext cx="16364460" cy="274898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LSTM + Return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6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3515868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ne graph with numbers and a white background&#10;&#10;AI-generated content may be incorrect.">
            <a:extLst>
              <a:ext uri="{FF2B5EF4-FFF2-40B4-BE49-F238E27FC236}">
                <a16:creationId xmlns:a16="http://schemas.microsoft.com/office/drawing/2014/main" id="{5091D04C-3E1D-F9A0-3434-F67FD39E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40" y="4686300"/>
            <a:ext cx="9450347" cy="4654296"/>
          </a:xfrm>
          <a:prstGeom prst="rect">
            <a:avLst/>
          </a:prstGeom>
        </p:spPr>
      </p:pic>
      <p:sp>
        <p:nvSpPr>
          <p:cNvPr id="3" name="Google Shape;91;p12">
            <a:extLst>
              <a:ext uri="{FF2B5EF4-FFF2-40B4-BE49-F238E27FC236}">
                <a16:creationId xmlns:a16="http://schemas.microsoft.com/office/drawing/2014/main" id="{B2DE7C83-8270-3CAB-38D8-EBAC03B21BBA}"/>
              </a:ext>
            </a:extLst>
          </p:cNvPr>
          <p:cNvSpPr txBox="1"/>
          <p:nvPr/>
        </p:nvSpPr>
        <p:spPr>
          <a:xfrm>
            <a:off x="1252732" y="5289450"/>
            <a:ext cx="5979233" cy="38826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114300" marR="0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3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84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12"/>
          <p:cNvSpPr txBox="1"/>
          <p:nvPr/>
        </p:nvSpPr>
        <p:spPr>
          <a:xfrm>
            <a:off x="1797271" y="841321"/>
            <a:ext cx="14693457" cy="167157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b="1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Veri Hazırlığı</a:t>
            </a:r>
            <a:endParaRPr lang="en-US" sz="7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797271" y="2759392"/>
            <a:ext cx="14693457" cy="1414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BTC fiyatları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 + Altın fiyatları + Petrol fiyatları + İndikatörler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0A44391-FB07-4F3D-E4FC-588C5C02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22" y="4436497"/>
            <a:ext cx="5456048" cy="5019564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A1B4371-5E77-8D52-A494-EBF8C8D9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30" y="4436497"/>
            <a:ext cx="6852646" cy="5019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86">
          <a:extLst>
            <a:ext uri="{FF2B5EF4-FFF2-40B4-BE49-F238E27FC236}">
              <a16:creationId xmlns:a16="http://schemas.microsoft.com/office/drawing/2014/main" id="{CD3D9E2B-C993-764B-125A-7DBC8205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>
            <a:extLst>
              <a:ext uri="{FF2B5EF4-FFF2-40B4-BE49-F238E27FC236}">
                <a16:creationId xmlns:a16="http://schemas.microsoft.com/office/drawing/2014/main" id="{93608C33-A585-FF13-B2D9-E9C60408B1A1}"/>
              </a:ext>
            </a:extLst>
          </p:cNvPr>
          <p:cNvSpPr txBox="1"/>
          <p:nvPr/>
        </p:nvSpPr>
        <p:spPr>
          <a:xfrm>
            <a:off x="1028700" y="1585360"/>
            <a:ext cx="754740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7000" b="1" i="0" u="none" strike="noStrike" cap="none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Yöntem</a:t>
            </a:r>
            <a:endParaRPr sz="7000" dirty="0">
              <a:solidFill>
                <a:schemeClr val="tx1"/>
              </a:solidFill>
            </a:endParaRPr>
          </a:p>
        </p:txBody>
      </p:sp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F39A0528-7CDA-D445-6768-AADC794A17BF}"/>
              </a:ext>
            </a:extLst>
          </p:cNvPr>
          <p:cNvSpPr txBox="1"/>
          <p:nvPr/>
        </p:nvSpPr>
        <p:spPr>
          <a:xfrm>
            <a:off x="1028700" y="3093465"/>
            <a:ext cx="7278300" cy="265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Bu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yöntemde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10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yıllık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BTC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fiyat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verilerine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petrol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altın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fiyatlarını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BB, SMA, EMA, RSI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MACD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gibi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indikatörleri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veriye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kattıktan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sonra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, t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günü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öncesinin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bilgisinden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t+1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gününün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kapanış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bilgisini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tahmin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etmeye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dirty="0" err="1">
                <a:latin typeface="Poppins"/>
                <a:ea typeface="Poppins"/>
                <a:cs typeface="Poppins"/>
                <a:sym typeface="Poppins"/>
              </a:rPr>
              <a:t>çalıştım</a:t>
            </a:r>
            <a:r>
              <a:rPr lang="en-US" sz="23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dirty="0"/>
          </a:p>
        </p:txBody>
      </p:sp>
      <p:sp>
        <p:nvSpPr>
          <p:cNvPr id="2" name="Google Shape;91;p12">
            <a:extLst>
              <a:ext uri="{FF2B5EF4-FFF2-40B4-BE49-F238E27FC236}">
                <a16:creationId xmlns:a16="http://schemas.microsoft.com/office/drawing/2014/main" id="{984983A4-0372-FBB0-A702-00E7D3D1516B}"/>
              </a:ext>
            </a:extLst>
          </p:cNvPr>
          <p:cNvSpPr txBox="1"/>
          <p:nvPr/>
        </p:nvSpPr>
        <p:spPr>
          <a:xfrm>
            <a:off x="972300" y="6029832"/>
            <a:ext cx="7334700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Bunun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için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RF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modeli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kullandım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Bu model,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veri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setinin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%20’lik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parçasıyla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başlayıp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eğitilerek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her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iterasyonda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pencerenin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gün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genişlmesiyle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tekrar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eğitiliyor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Böylece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model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geçmişin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güncel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kesitiyle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tekrar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eğitilerek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zaman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içerisindeki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piyasa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yapısına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adapte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olabiliyor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E4ADF-E982-1F3E-25AE-7E9315C2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02" y="1905029"/>
            <a:ext cx="653506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1315038" y="3800214"/>
            <a:ext cx="5848961" cy="288138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Naif RF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modeli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  <a:sym typeface="Poppin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Çıktıda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 65000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civarına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takılma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  <a:sym typeface="Poppin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Çözüm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Poppins"/>
              </a:rPr>
              <a:t>önerileri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FDF1-7E25-9B31-B68F-6F91A78D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08" y="2622697"/>
            <a:ext cx="9584019" cy="505557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8102957" y="0"/>
            <a:ext cx="185043" cy="10287000"/>
            <a:chOff x="12068638" y="0"/>
            <a:chExt cx="123362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32773FA6-7B3D-5E16-AE0E-6CB2E9DCA28B}"/>
              </a:ext>
            </a:extLst>
          </p:cNvPr>
          <p:cNvSpPr txBox="1"/>
          <p:nvPr/>
        </p:nvSpPr>
        <p:spPr>
          <a:xfrm>
            <a:off x="1028700" y="1585360"/>
            <a:ext cx="754740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endParaRPr sz="7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B5525C41-52DD-3733-2117-EE2FF89DBBB6}"/>
              </a:ext>
            </a:extLst>
          </p:cNvPr>
          <p:cNvSpPr txBox="1"/>
          <p:nvPr/>
        </p:nvSpPr>
        <p:spPr>
          <a:xfrm>
            <a:off x="1315039" y="1112086"/>
            <a:ext cx="5183732" cy="24243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RF + Sliding Window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315039" y="3800214"/>
            <a:ext cx="5183732" cy="51717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Sliding window</a:t>
            </a: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Scaler + Regressor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F96ED-CF8A-C5FE-3A97-6B2EB7C5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08" y="2790417"/>
            <a:ext cx="9584019" cy="4720129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8102957" y="0"/>
            <a:ext cx="185043" cy="10287000"/>
            <a:chOff x="12068638" y="0"/>
            <a:chExt cx="123362" cy="685800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4E532039-ECBA-53FB-93B4-DC9452A20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5EC43F80-D9CF-36E8-9077-1B51ED39CF53}"/>
              </a:ext>
            </a:extLst>
          </p:cNvPr>
          <p:cNvSpPr txBox="1"/>
          <p:nvPr/>
        </p:nvSpPr>
        <p:spPr>
          <a:xfrm>
            <a:off x="1512276" y="261048"/>
            <a:ext cx="15263446" cy="166776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MLP Regressor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3C0F-2EEB-1FC7-28FF-BD52645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19" y="3607723"/>
            <a:ext cx="14179616" cy="58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DA19F941-1D8A-14D8-6F10-67EE4A4C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7B39074C-9111-1AFA-B2F8-A989AD962E30}"/>
              </a:ext>
            </a:extLst>
          </p:cNvPr>
          <p:cNvSpPr txBox="1"/>
          <p:nvPr/>
        </p:nvSpPr>
        <p:spPr>
          <a:xfrm>
            <a:off x="958321" y="1005327"/>
            <a:ext cx="16364460" cy="159875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Lineer Regresyon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4064" y="270013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90010" y="894"/>
                  <a:pt x="220703" y="16712"/>
                  <a:pt x="432816" y="0"/>
                </a:cubicBezTo>
                <a:cubicBezTo>
                  <a:pt x="644929" y="-16712"/>
                  <a:pt x="925351" y="-2130"/>
                  <a:pt x="1190244" y="0"/>
                </a:cubicBezTo>
                <a:cubicBezTo>
                  <a:pt x="1455137" y="2130"/>
                  <a:pt x="1428691" y="10242"/>
                  <a:pt x="1623060" y="0"/>
                </a:cubicBezTo>
                <a:cubicBezTo>
                  <a:pt x="1817429" y="-10242"/>
                  <a:pt x="1970637" y="26101"/>
                  <a:pt x="2218182" y="0"/>
                </a:cubicBezTo>
                <a:cubicBezTo>
                  <a:pt x="2465727" y="-26101"/>
                  <a:pt x="2697424" y="-37662"/>
                  <a:pt x="3056763" y="0"/>
                </a:cubicBezTo>
                <a:cubicBezTo>
                  <a:pt x="3416102" y="37662"/>
                  <a:pt x="3593057" y="5679"/>
                  <a:pt x="3733038" y="0"/>
                </a:cubicBezTo>
                <a:cubicBezTo>
                  <a:pt x="3873019" y="-5679"/>
                  <a:pt x="4227702" y="-17899"/>
                  <a:pt x="4490466" y="0"/>
                </a:cubicBezTo>
                <a:cubicBezTo>
                  <a:pt x="4753230" y="17899"/>
                  <a:pt x="4954916" y="-7629"/>
                  <a:pt x="5085588" y="0"/>
                </a:cubicBezTo>
                <a:cubicBezTo>
                  <a:pt x="5216260" y="7629"/>
                  <a:pt x="5443283" y="13568"/>
                  <a:pt x="5761863" y="0"/>
                </a:cubicBezTo>
                <a:cubicBezTo>
                  <a:pt x="6080443" y="-13568"/>
                  <a:pt x="6414913" y="34176"/>
                  <a:pt x="6600444" y="0"/>
                </a:cubicBezTo>
                <a:cubicBezTo>
                  <a:pt x="6785975" y="-34176"/>
                  <a:pt x="6979908" y="24439"/>
                  <a:pt x="7114413" y="0"/>
                </a:cubicBezTo>
                <a:cubicBezTo>
                  <a:pt x="7248918" y="-24439"/>
                  <a:pt x="7753242" y="49243"/>
                  <a:pt x="8115300" y="0"/>
                </a:cubicBezTo>
                <a:cubicBezTo>
                  <a:pt x="8114711" y="10802"/>
                  <a:pt x="8114630" y="18406"/>
                  <a:pt x="8115300" y="27432"/>
                </a:cubicBezTo>
                <a:cubicBezTo>
                  <a:pt x="7919968" y="56537"/>
                  <a:pt x="7815832" y="29302"/>
                  <a:pt x="7520178" y="27432"/>
                </a:cubicBezTo>
                <a:cubicBezTo>
                  <a:pt x="7224524" y="25562"/>
                  <a:pt x="7237397" y="41582"/>
                  <a:pt x="7087362" y="27432"/>
                </a:cubicBezTo>
                <a:cubicBezTo>
                  <a:pt x="6937327" y="13282"/>
                  <a:pt x="6666361" y="21099"/>
                  <a:pt x="6411087" y="27432"/>
                </a:cubicBezTo>
                <a:cubicBezTo>
                  <a:pt x="6155814" y="33765"/>
                  <a:pt x="6076699" y="29106"/>
                  <a:pt x="5897118" y="27432"/>
                </a:cubicBezTo>
                <a:cubicBezTo>
                  <a:pt x="5717537" y="25758"/>
                  <a:pt x="5480643" y="60140"/>
                  <a:pt x="5220843" y="27432"/>
                </a:cubicBezTo>
                <a:cubicBezTo>
                  <a:pt x="4961043" y="-5276"/>
                  <a:pt x="4741983" y="10261"/>
                  <a:pt x="4544568" y="27432"/>
                </a:cubicBezTo>
                <a:cubicBezTo>
                  <a:pt x="4347154" y="44603"/>
                  <a:pt x="4107592" y="3653"/>
                  <a:pt x="3868293" y="27432"/>
                </a:cubicBezTo>
                <a:cubicBezTo>
                  <a:pt x="3628995" y="51211"/>
                  <a:pt x="3474283" y="17408"/>
                  <a:pt x="3192018" y="27432"/>
                </a:cubicBezTo>
                <a:cubicBezTo>
                  <a:pt x="2909754" y="37456"/>
                  <a:pt x="2798966" y="32872"/>
                  <a:pt x="2596896" y="27432"/>
                </a:cubicBezTo>
                <a:cubicBezTo>
                  <a:pt x="2394826" y="21992"/>
                  <a:pt x="2025585" y="38694"/>
                  <a:pt x="1839468" y="27432"/>
                </a:cubicBezTo>
                <a:cubicBezTo>
                  <a:pt x="1653351" y="16170"/>
                  <a:pt x="1444068" y="17283"/>
                  <a:pt x="1163193" y="27432"/>
                </a:cubicBezTo>
                <a:cubicBezTo>
                  <a:pt x="882319" y="37581"/>
                  <a:pt x="259987" y="69926"/>
                  <a:pt x="0" y="27432"/>
                </a:cubicBezTo>
                <a:cubicBezTo>
                  <a:pt x="586" y="19291"/>
                  <a:pt x="-218" y="13009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46921" y="20773"/>
                  <a:pt x="378767" y="-16956"/>
                  <a:pt x="595122" y="0"/>
                </a:cubicBezTo>
                <a:cubicBezTo>
                  <a:pt x="811477" y="16956"/>
                  <a:pt x="846257" y="-13061"/>
                  <a:pt x="1027938" y="0"/>
                </a:cubicBezTo>
                <a:cubicBezTo>
                  <a:pt x="1209619" y="13061"/>
                  <a:pt x="1578503" y="7172"/>
                  <a:pt x="1866519" y="0"/>
                </a:cubicBezTo>
                <a:cubicBezTo>
                  <a:pt x="2154535" y="-7172"/>
                  <a:pt x="2226239" y="7373"/>
                  <a:pt x="2461641" y="0"/>
                </a:cubicBezTo>
                <a:cubicBezTo>
                  <a:pt x="2697043" y="-7373"/>
                  <a:pt x="2901650" y="-10054"/>
                  <a:pt x="3056763" y="0"/>
                </a:cubicBezTo>
                <a:cubicBezTo>
                  <a:pt x="3211876" y="10054"/>
                  <a:pt x="3585194" y="26991"/>
                  <a:pt x="3895344" y="0"/>
                </a:cubicBezTo>
                <a:cubicBezTo>
                  <a:pt x="4205494" y="-26991"/>
                  <a:pt x="4295029" y="18672"/>
                  <a:pt x="4409313" y="0"/>
                </a:cubicBezTo>
                <a:cubicBezTo>
                  <a:pt x="4523597" y="-18672"/>
                  <a:pt x="4956843" y="3306"/>
                  <a:pt x="5247894" y="0"/>
                </a:cubicBezTo>
                <a:cubicBezTo>
                  <a:pt x="5538945" y="-3306"/>
                  <a:pt x="5725486" y="41316"/>
                  <a:pt x="6086475" y="0"/>
                </a:cubicBezTo>
                <a:cubicBezTo>
                  <a:pt x="6447464" y="-41316"/>
                  <a:pt x="6467270" y="-130"/>
                  <a:pt x="6762750" y="0"/>
                </a:cubicBezTo>
                <a:cubicBezTo>
                  <a:pt x="7058230" y="130"/>
                  <a:pt x="7713814" y="14357"/>
                  <a:pt x="8115300" y="0"/>
                </a:cubicBezTo>
                <a:cubicBezTo>
                  <a:pt x="8113940" y="10164"/>
                  <a:pt x="8115383" y="19377"/>
                  <a:pt x="8115300" y="27432"/>
                </a:cubicBezTo>
                <a:cubicBezTo>
                  <a:pt x="7951056" y="30523"/>
                  <a:pt x="7778080" y="21630"/>
                  <a:pt x="7682484" y="27432"/>
                </a:cubicBezTo>
                <a:cubicBezTo>
                  <a:pt x="7586888" y="33234"/>
                  <a:pt x="7123604" y="-3715"/>
                  <a:pt x="6843903" y="27432"/>
                </a:cubicBezTo>
                <a:cubicBezTo>
                  <a:pt x="6564202" y="58579"/>
                  <a:pt x="6499708" y="46045"/>
                  <a:pt x="6329934" y="27432"/>
                </a:cubicBezTo>
                <a:cubicBezTo>
                  <a:pt x="6160160" y="8819"/>
                  <a:pt x="5847230" y="12305"/>
                  <a:pt x="5653659" y="27432"/>
                </a:cubicBezTo>
                <a:cubicBezTo>
                  <a:pt x="5460088" y="42559"/>
                  <a:pt x="5091368" y="49579"/>
                  <a:pt x="4815078" y="27432"/>
                </a:cubicBezTo>
                <a:cubicBezTo>
                  <a:pt x="4538788" y="5285"/>
                  <a:pt x="4312121" y="56408"/>
                  <a:pt x="4138803" y="27432"/>
                </a:cubicBezTo>
                <a:cubicBezTo>
                  <a:pt x="3965485" y="-1544"/>
                  <a:pt x="3850471" y="37054"/>
                  <a:pt x="3705987" y="27432"/>
                </a:cubicBezTo>
                <a:cubicBezTo>
                  <a:pt x="3561503" y="17810"/>
                  <a:pt x="3428606" y="6693"/>
                  <a:pt x="3192018" y="27432"/>
                </a:cubicBezTo>
                <a:cubicBezTo>
                  <a:pt x="2955430" y="48171"/>
                  <a:pt x="2708142" y="29499"/>
                  <a:pt x="2353437" y="27432"/>
                </a:cubicBezTo>
                <a:cubicBezTo>
                  <a:pt x="1998732" y="25365"/>
                  <a:pt x="1984171" y="39554"/>
                  <a:pt x="1677162" y="27432"/>
                </a:cubicBezTo>
                <a:cubicBezTo>
                  <a:pt x="1370153" y="15310"/>
                  <a:pt x="1367960" y="5957"/>
                  <a:pt x="1163193" y="27432"/>
                </a:cubicBezTo>
                <a:cubicBezTo>
                  <a:pt x="958426" y="48907"/>
                  <a:pt x="303607" y="-7538"/>
                  <a:pt x="0" y="27432"/>
                </a:cubicBezTo>
                <a:cubicBezTo>
                  <a:pt x="-383" y="21019"/>
                  <a:pt x="-503" y="124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8C2A31-7F3B-EA2C-142F-4A9719E7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83" y="3929676"/>
            <a:ext cx="3091534" cy="5400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76A5B-DE9B-CF2C-7EDD-958319F8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62" y="5248574"/>
            <a:ext cx="5637276" cy="276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09372-2488-0255-08AB-C6BEDED0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812" y="5269713"/>
            <a:ext cx="5637276" cy="27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FB713E53-BFA5-1378-4B0D-E17B485FB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46941401-27A3-333D-4103-A5FF9AEAC916}"/>
              </a:ext>
            </a:extLst>
          </p:cNvPr>
          <p:cNvSpPr txBox="1"/>
          <p:nvPr/>
        </p:nvSpPr>
        <p:spPr>
          <a:xfrm>
            <a:off x="1797271" y="841321"/>
            <a:ext cx="14693457" cy="167157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XGBoost </a:t>
            </a:r>
            <a:endParaRPr lang="en-US" sz="7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AEF74-C8F1-D6F9-A2AF-A32DEEF4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1" y="4487482"/>
            <a:ext cx="8742391" cy="4917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02B0B-710A-7B8F-0A70-952EAE204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757" y="5154089"/>
            <a:ext cx="8742392" cy="35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>
          <a:extLst>
            <a:ext uri="{FF2B5EF4-FFF2-40B4-BE49-F238E27FC236}">
              <a16:creationId xmlns:a16="http://schemas.microsoft.com/office/drawing/2014/main" id="{C11CABBF-5B8A-589B-C60E-3BC83168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90;p12">
            <a:extLst>
              <a:ext uri="{FF2B5EF4-FFF2-40B4-BE49-F238E27FC236}">
                <a16:creationId xmlns:a16="http://schemas.microsoft.com/office/drawing/2014/main" id="{3467D93F-AF90-57EB-5893-8661D938AE0E}"/>
              </a:ext>
            </a:extLst>
          </p:cNvPr>
          <p:cNvSpPr txBox="1"/>
          <p:nvPr/>
        </p:nvSpPr>
        <p:spPr>
          <a:xfrm>
            <a:off x="958321" y="685801"/>
            <a:ext cx="16364460" cy="274898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2. Yöntem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91;p12">
            <a:extLst>
              <a:ext uri="{FF2B5EF4-FFF2-40B4-BE49-F238E27FC236}">
                <a16:creationId xmlns:a16="http://schemas.microsoft.com/office/drawing/2014/main" id="{8B797A58-9D83-0811-2046-38BA1DE77DEA}"/>
              </a:ext>
            </a:extLst>
          </p:cNvPr>
          <p:cNvSpPr txBox="1"/>
          <p:nvPr/>
        </p:nvSpPr>
        <p:spPr>
          <a:xfrm>
            <a:off x="958321" y="3628711"/>
            <a:ext cx="16364465" cy="8289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20000"/>
          </a:bodyPr>
          <a:lstStyle/>
          <a:p>
            <a:pPr marL="342900" marR="0" lvl="0" indent="-3429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Direkt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regresyon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yerine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tahmini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</a:t>
            </a:r>
          </a:p>
        </p:txBody>
      </p:sp>
      <p:sp>
        <p:nvSpPr>
          <p:cNvPr id="155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3515868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FCA6A-2933-5C2E-DC42-1E725B309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4912997"/>
            <a:ext cx="17323308" cy="42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145</Words>
  <Application>Microsoft Office PowerPoint</Application>
  <PresentationFormat>Custom</PresentationFormat>
  <Paragraphs>22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Kaan Güneş</cp:lastModifiedBy>
  <cp:revision>3</cp:revision>
  <dcterms:modified xsi:type="dcterms:W3CDTF">2025-07-28T19:50:07Z</dcterms:modified>
</cp:coreProperties>
</file>